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52"/>
    <p:restoredTop sz="96959"/>
  </p:normalViewPr>
  <p:slideViewPr>
    <p:cSldViewPr snapToGrid="0">
      <p:cViewPr varScale="1">
        <p:scale>
          <a:sx n="109" d="100"/>
          <a:sy n="109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B827C6-FB2A-5C19-7FE1-8A742A29C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ED18BA0-FB31-783D-672E-6504B9B82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C0B1CD-7293-E4FD-76D7-62A16A71A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71CB29-4177-EA0E-9531-959BA6F20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6D65BC-CFE7-3E9C-1EC2-5693AF5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0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BCA8C-5E37-1E20-31CD-AAFD6FAB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2E75B62-38EB-CE4C-8895-73F38B5C8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E7259B-4801-7E84-D5F4-3142DAC0C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3776A5-7A50-5033-F64D-715583555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741FB3-2929-EA82-C1E5-CBB466B0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4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47B0243-B755-2335-96C6-B6CFAF2A9A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D330F7D-98EC-C8B8-ED62-865CCCDA9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F669D8-FF08-55F1-D6A2-FB0A533F4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6EE9BD7-E8E9-9B30-C75E-728BF3F8D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C5C7A82-6A3D-851C-E73F-CF097A0E3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8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83659C-EF4F-65AC-FF2A-F5A10359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5DDCDB-A55E-5F0E-5576-49D6DF59F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86A1DE-3938-FB07-09D9-D2F0EBB25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38577C-D946-5C82-8ADB-91B179BFB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B838E4-7E8A-71E7-6DBA-B0E5F1C72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4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93B1E9-F9EA-0E78-49A5-BBE005619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8C2460-0855-E684-D960-D9F3293F3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4A635E-1A21-5D48-6843-FBC946F08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D25406-2BA6-DB3D-0FEA-67BB40A65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FEB583-0B6D-693C-474B-7D4C97E74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3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95A479-7542-F800-BE37-D445F2249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C66CF3-39E4-5C0D-E221-04AA11F79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0B458C-54CC-000D-B453-661DFE119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859374A-4803-F334-5493-C5926F66E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7CCD1B-8559-38C9-B189-DA46B428B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B825AA2-BFBD-DF19-AD9C-8C5C55C3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8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7A0E89-FE8E-CD2D-96BD-B1535D4C3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3DB48CE-32D6-3DD8-913F-91A85D7AD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74F4B3-E01C-2115-D650-6A5BC2D6E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ED6E2BA-035C-DB98-2081-0598A7DDCC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1144A8B-4811-639F-870D-D3B6278FDC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685F596-CA13-A3FC-B57E-783A8AF6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59F1664-E4DA-5086-710C-27E1E09D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0BE0A94-D6FA-5870-0859-83FD601D0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18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D26D9C-0778-0A72-7314-B5077230F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0CC60E3-9577-C08A-8BC8-E7679303A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A548DFD-C694-3E16-35FB-C73E6271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60DB8FA-6566-15BE-6154-910843FF5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7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E3A388A-0CCD-355C-8CEC-96ECFDEF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66E64F7-9DE8-0786-0925-D24C1F940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635AB2A-ABCF-0447-FC2B-B6141AAC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0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393111-8D2B-44FE-E283-9A013326A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D60858-DD38-1387-B14B-A6B85C666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3EA34DA-019F-7743-F77C-17B91E22C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3F29731-A08D-4290-651A-BADD11CD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C375C82-8560-51AB-056A-5F7CC68E6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5241A93-CF35-3831-1487-FB751D8B1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1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586242-135C-46B3-221B-9893157FC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750C27B-0FC7-1EA0-227C-F18CFCB811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034ABD2-B421-B503-C29E-FADCA4E1C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2D61D15-0E1D-1F8D-3478-2855465D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EECC238-4544-CC88-2121-B6DEC2669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3CEEAF0-4B0C-FAAD-2E43-3B952907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4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0D74146-774F-A954-C4CA-F89B96D6B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4F4B76A-6889-EB18-01CF-9EFCF0E09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913D91-D3A3-8BAE-3007-29B3FBC53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7D409-0725-3946-BBB6-34D3E6AC2C4A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96D1EE9-2351-03D9-D9B5-DEB3B10C0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80118C-A116-F4CA-24A8-FEE7203C4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B5421-36F2-5A49-A186-919681EFD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0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2">
            <a:extLst>
              <a:ext uri="{FF2B5EF4-FFF2-40B4-BE49-F238E27FC236}">
                <a16:creationId xmlns:a16="http://schemas.microsoft.com/office/drawing/2014/main" id="{EBA92D6B-AD7A-A91B-1420-8EF223246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699" y="3733785"/>
            <a:ext cx="10896602" cy="74859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BİLDİRİ</a:t>
            </a:r>
          </a:p>
          <a:p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ADI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B94ABE7-D5CD-C875-31E6-14BD8D86B365}"/>
              </a:ext>
            </a:extLst>
          </p:cNvPr>
          <p:cNvSpPr txBox="1">
            <a:spLocks/>
          </p:cNvSpPr>
          <p:nvPr/>
        </p:nvSpPr>
        <p:spPr>
          <a:xfrm>
            <a:off x="647699" y="4552067"/>
            <a:ext cx="10896602" cy="44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Helvetica" pitchFamily="2" charset="0"/>
              </a:rPr>
              <a:t>YAZAR ADI</a:t>
            </a:r>
          </a:p>
        </p:txBody>
      </p:sp>
    </p:spTree>
    <p:extLst>
      <p:ext uri="{BB962C8B-B14F-4D97-AF65-F5344CB8AC3E}">
        <p14:creationId xmlns:p14="http://schemas.microsoft.com/office/powerpoint/2010/main" val="39582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0418453D-A183-E1AA-D84D-D576FB385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502" y="923042"/>
            <a:ext cx="5484636" cy="448558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Helvetica" pitchFamily="2" charset="0"/>
              </a:rPr>
              <a:t>GİRİŞ VE AMAÇ</a:t>
            </a: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6849EF49-62BE-1474-F178-A09447B6C3A6}"/>
              </a:ext>
            </a:extLst>
          </p:cNvPr>
          <p:cNvSpPr txBox="1">
            <a:spLocks/>
          </p:cNvSpPr>
          <p:nvPr/>
        </p:nvSpPr>
        <p:spPr>
          <a:xfrm>
            <a:off x="187501" y="1508828"/>
            <a:ext cx="11571111" cy="4426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>
                <a:latin typeface="Helvetica" pitchFamily="2" charset="0"/>
              </a:rPr>
              <a:t>İçerik</a:t>
            </a:r>
            <a:r>
              <a:rPr lang="en-US" sz="1600" dirty="0">
                <a:latin typeface="Helvetica" pitchFamily="2" charset="0"/>
              </a:rPr>
              <a:t> Metin</a:t>
            </a:r>
          </a:p>
        </p:txBody>
      </p:sp>
    </p:spTree>
    <p:extLst>
      <p:ext uri="{BB962C8B-B14F-4D97-AF65-F5344CB8AC3E}">
        <p14:creationId xmlns:p14="http://schemas.microsoft.com/office/powerpoint/2010/main" val="116416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E47AB-5B59-4C6B-F2EE-09889C099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DA50A0C1-6B5C-7524-0025-2B9043B54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502" y="923042"/>
            <a:ext cx="5484636" cy="448558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Helvetica" pitchFamily="2" charset="0"/>
              </a:rPr>
              <a:t>GEREÇ - YÖNTEM</a:t>
            </a: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24F13F25-8188-4558-C5C5-DCF7DB6B41A9}"/>
              </a:ext>
            </a:extLst>
          </p:cNvPr>
          <p:cNvSpPr txBox="1">
            <a:spLocks/>
          </p:cNvSpPr>
          <p:nvPr/>
        </p:nvSpPr>
        <p:spPr>
          <a:xfrm>
            <a:off x="187501" y="1508828"/>
            <a:ext cx="11571111" cy="4426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>
                <a:latin typeface="Helvetica" pitchFamily="2" charset="0"/>
              </a:rPr>
              <a:t>İçerik</a:t>
            </a:r>
            <a:r>
              <a:rPr lang="en-US" sz="1600" dirty="0">
                <a:latin typeface="Helvetica" pitchFamily="2" charset="0"/>
              </a:rPr>
              <a:t> Metin</a:t>
            </a:r>
          </a:p>
        </p:txBody>
      </p:sp>
    </p:spTree>
    <p:extLst>
      <p:ext uri="{BB962C8B-B14F-4D97-AF65-F5344CB8AC3E}">
        <p14:creationId xmlns:p14="http://schemas.microsoft.com/office/powerpoint/2010/main" val="3846521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2A3B49-5C0D-6C21-E7F2-C22B49DC5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EF2BB46B-0824-50C1-97BF-8514BBEA4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502" y="923042"/>
            <a:ext cx="5484636" cy="448558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Helvetica" pitchFamily="2" charset="0"/>
              </a:rPr>
              <a:t>BULGULAR</a:t>
            </a: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F02EF0DC-5458-9132-2EE5-F62ED81B049D}"/>
              </a:ext>
            </a:extLst>
          </p:cNvPr>
          <p:cNvSpPr txBox="1">
            <a:spLocks/>
          </p:cNvSpPr>
          <p:nvPr/>
        </p:nvSpPr>
        <p:spPr>
          <a:xfrm>
            <a:off x="187501" y="1508828"/>
            <a:ext cx="11571111" cy="4426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>
                <a:latin typeface="Helvetica" pitchFamily="2" charset="0"/>
              </a:rPr>
              <a:t>İçerik</a:t>
            </a:r>
            <a:r>
              <a:rPr lang="en-US" sz="1600" dirty="0">
                <a:latin typeface="Helvetica" pitchFamily="2" charset="0"/>
              </a:rPr>
              <a:t> Metin</a:t>
            </a:r>
          </a:p>
        </p:txBody>
      </p:sp>
    </p:spTree>
    <p:extLst>
      <p:ext uri="{BB962C8B-B14F-4D97-AF65-F5344CB8AC3E}">
        <p14:creationId xmlns:p14="http://schemas.microsoft.com/office/powerpoint/2010/main" val="2304465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8B091F-487A-474A-8F20-76149AD7F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8556829C-5D03-A969-0FCD-4B86EC4E0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502" y="923042"/>
            <a:ext cx="5484636" cy="448558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Helvetica" pitchFamily="2" charset="0"/>
              </a:rPr>
              <a:t>TARTIŞMA</a:t>
            </a: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33E3FE51-1DEB-027F-4ECA-D59EB8FEE1CF}"/>
              </a:ext>
            </a:extLst>
          </p:cNvPr>
          <p:cNvSpPr txBox="1">
            <a:spLocks/>
          </p:cNvSpPr>
          <p:nvPr/>
        </p:nvSpPr>
        <p:spPr>
          <a:xfrm>
            <a:off x="187501" y="1508828"/>
            <a:ext cx="11571111" cy="4426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>
                <a:latin typeface="Helvetica" pitchFamily="2" charset="0"/>
              </a:rPr>
              <a:t>İçerik</a:t>
            </a:r>
            <a:r>
              <a:rPr lang="en-US" sz="1600" dirty="0">
                <a:latin typeface="Helvetica" pitchFamily="2" charset="0"/>
              </a:rPr>
              <a:t> Metin</a:t>
            </a:r>
          </a:p>
        </p:txBody>
      </p:sp>
    </p:spTree>
    <p:extLst>
      <p:ext uri="{BB962C8B-B14F-4D97-AF65-F5344CB8AC3E}">
        <p14:creationId xmlns:p14="http://schemas.microsoft.com/office/powerpoint/2010/main" val="2558711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7D7929-8E7A-FE5A-2B43-BB7A216CE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DD8034AF-BFF0-1A84-0F12-DE63DE2F3F4A}"/>
              </a:ext>
            </a:extLst>
          </p:cNvPr>
          <p:cNvSpPr txBox="1">
            <a:spLocks/>
          </p:cNvSpPr>
          <p:nvPr/>
        </p:nvSpPr>
        <p:spPr>
          <a:xfrm>
            <a:off x="647699" y="3937704"/>
            <a:ext cx="10896602" cy="748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200" b="1" dirty="0">
                <a:solidFill>
                  <a:schemeClr val="bg1"/>
                </a:solidFill>
                <a:latin typeface="Helvetica" pitchFamily="2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308666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</Words>
  <Application>Microsoft Macintosh PowerPoint</Application>
  <PresentationFormat>Geniş ekran</PresentationFormat>
  <Paragraphs>12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ADNAN</cp:lastModifiedBy>
  <cp:revision>2</cp:revision>
  <dcterms:created xsi:type="dcterms:W3CDTF">2025-10-10T07:57:56Z</dcterms:created>
  <dcterms:modified xsi:type="dcterms:W3CDTF">2025-10-22T12:50:50Z</dcterms:modified>
</cp:coreProperties>
</file>